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C7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gif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E37CA-5F55-4E49-91FA-54A396AF8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8EC716-2BB9-4D0D-8447-6EEF4B9E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054461-D5F3-4A04-A9C0-1039A5A7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B7FAC1-05CE-48DE-9046-49DAE0C7E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3DAB0A0-B0D6-456C-98AE-E508D08CC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23478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A7074A-C210-4B37-979F-3AEF9344C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5EE2AD5-9C44-4A91-B53B-5DD175BEF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1305919-B1E2-4686-9E06-4982B880D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D198B1-E43A-4BB4-A101-68A487BBD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BC5A1F-347E-4D7D-8AEB-A6449B930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11821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5993B6-3DDB-450F-9981-5A8D8B18DE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D710066-A1AF-4B97-AEBD-91251F617A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8B1D6D-6687-4C46-B49C-28BB9719D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5E2D7DD-4B5C-47BA-BE56-8F35DF4A3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8599FF2-AB73-4F45-92FC-528E4C4AE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25769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A72799-1CBD-4A18-893A-4E93348D5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862167-337E-4E6F-9DE4-2E5B907F4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6A7CA8-807B-469D-87BD-7D7CE0DBB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035DF7-5FA7-4445-9304-16118C7E2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37A82B-B123-44DF-98EC-928624C2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78524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7A5B8F-D7C0-499C-A99E-C5B391803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4104D8F-3B31-45E0-B1F0-636264148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0EDFCF-CE47-4681-B5A8-76609E576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3AE69C-06D9-4852-9249-9E7DFB1F1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6F3FB4-92B1-4E69-94EF-E35EE703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7680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A0E010-127E-4C7E-BA9A-46A31FEF7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3FF176-B244-434F-A604-55B344E32B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D3A15D6-2ED2-4925-BBE4-CFD62DD4A0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ADB214C-1A5E-4887-8BD5-E5066433A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D7786DE-7722-42F7-A54A-3662712C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96CC92-5142-4E56-950F-F449AD591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71055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EF9D75-FE53-4A15-ABA6-0B6F0549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CB2181-1295-4AE8-9112-CF571EBA47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CC99573-2A72-4EDD-BB3D-3727A6DD6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0E4E722-A57F-4573-A828-29B7DC0357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989AAB5-03E3-448D-B831-13452088F4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DAB92E8-A36C-4B7F-B06D-EF979BCC9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7223186-AD69-482F-A4DF-59C944B89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206AF49-23D1-49ED-A3AE-CCB8CEC4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7734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12A91D-5598-4A8D-B429-B9A96392E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92D82C3-2E18-465D-BF73-F409EC49E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CC821C1-D531-4553-91E5-E05DBC80F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AF99343-478F-40E6-A0E8-A8F8CF35B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14274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A37B67B-9108-4B65-8979-3D10E15A2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C54084B-60C2-41EA-B564-C4A7A2517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DB92704-7DC4-41E8-90D9-D96947974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8765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174E88-D495-4785-8F9A-CC790B67C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E391A9-CBFF-45BE-B62E-B88439C4B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D9CCB09-FFDF-4CDC-87B5-8FFCE72B8F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F0D1AD-EF24-42D9-9B18-FE232DAB2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1F51445-8428-4A25-8831-F6A76E433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5AADA4C-4A07-40BD-8C4E-78300D809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2941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F3C8A-E20E-48CC-8318-FA0E70A3C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F974C2E-EACC-4159-BC96-20F00D1D4F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56FD553-467F-465D-BA16-61E5E6331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E6CB33-965E-4B82-97EF-CE00210FC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CD1250-0229-42CE-9F73-05A531484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6911CAA-315A-4D3C-9748-B5A509B98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99647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0A61BD3-A458-42BD-AAE3-682187F08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31EA935-C630-416B-9A02-3156D8A0D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664EA9-B16B-4F34-8C02-39BA1EDAA4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52B0D-AC77-4772-94FB-E646EAB34BE4}" type="datetimeFigureOut">
              <a:rPr lang="es-MX" smtClean="0"/>
              <a:t>17/11/2019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052365-4FAF-4732-BB18-81A739389B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71B3E4-9C83-49CB-ADB1-14238303B6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CC3C1-4FF8-4881-B4FC-9B1CD85D21CF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8954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riángulo isósceles 4">
            <a:extLst>
              <a:ext uri="{FF2B5EF4-FFF2-40B4-BE49-F238E27FC236}">
                <a16:creationId xmlns:a16="http://schemas.microsoft.com/office/drawing/2014/main" id="{ECE371D9-B3F1-4002-BABC-461F40E0C6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triangl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Triángulo rectángulo 5">
            <a:extLst>
              <a:ext uri="{FF2B5EF4-FFF2-40B4-BE49-F238E27FC236}">
                <a16:creationId xmlns:a16="http://schemas.microsoft.com/office/drawing/2014/main" id="{5F3AC6C5-544D-4E35-80F5-2B6ED0D16C89}"/>
              </a:ext>
            </a:extLst>
          </p:cNvPr>
          <p:cNvSpPr/>
          <p:nvPr/>
        </p:nvSpPr>
        <p:spPr>
          <a:xfrm rot="5400000">
            <a:off x="-380999" y="380995"/>
            <a:ext cx="6858000" cy="6096001"/>
          </a:xfrm>
          <a:prstGeom prst="rtTriangl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riángulo rectángulo 6">
            <a:extLst>
              <a:ext uri="{FF2B5EF4-FFF2-40B4-BE49-F238E27FC236}">
                <a16:creationId xmlns:a16="http://schemas.microsoft.com/office/drawing/2014/main" id="{D70F8C9D-1465-4F92-82AE-4748804FFEDA}"/>
              </a:ext>
            </a:extLst>
          </p:cNvPr>
          <p:cNvSpPr/>
          <p:nvPr/>
        </p:nvSpPr>
        <p:spPr>
          <a:xfrm rot="10800000">
            <a:off x="6095994" y="-5"/>
            <a:ext cx="6096003" cy="6858004"/>
          </a:xfrm>
          <a:prstGeom prst="rtTriangle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E8BA82E-381B-44D4-956E-55D53DCC15D1}"/>
              </a:ext>
            </a:extLst>
          </p:cNvPr>
          <p:cNvSpPr txBox="1"/>
          <p:nvPr/>
        </p:nvSpPr>
        <p:spPr>
          <a:xfrm>
            <a:off x="2098964" y="4727863"/>
            <a:ext cx="8260773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8800" dirty="0">
                <a:ln w="209550" cmpd="tri">
                  <a:solidFill>
                    <a:srgbClr val="05C7B9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DIGITAL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1473686-6D05-4C21-889C-5D9FC1C60C01}"/>
              </a:ext>
            </a:extLst>
          </p:cNvPr>
          <p:cNvSpPr txBox="1"/>
          <p:nvPr/>
        </p:nvSpPr>
        <p:spPr>
          <a:xfrm rot="18700439">
            <a:off x="-1187537" y="2008296"/>
            <a:ext cx="8260773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8800" dirty="0">
                <a:ln w="209550" cmpd="tri">
                  <a:solidFill>
                    <a:srgbClr val="05C7B9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FÍSICO</a:t>
            </a:r>
            <a:endParaRPr lang="es-MX" sz="11500" dirty="0">
              <a:ln w="209550" cmpd="tri">
                <a:solidFill>
                  <a:srgbClr val="05C7B9"/>
                </a:solidFill>
              </a:ln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A7248F5-96FF-4B33-A206-C7E16E5EAD22}"/>
              </a:ext>
            </a:extLst>
          </p:cNvPr>
          <p:cNvSpPr txBox="1"/>
          <p:nvPr/>
        </p:nvSpPr>
        <p:spPr>
          <a:xfrm rot="2934162">
            <a:off x="5717620" y="2705722"/>
            <a:ext cx="8260773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MX" sz="8800" dirty="0">
                <a:ln w="209550" cmpd="tri">
                  <a:solidFill>
                    <a:srgbClr val="05C7B9"/>
                  </a:solidFill>
                </a:ln>
                <a:solidFill>
                  <a:schemeClr val="bg1"/>
                </a:solidFill>
                <a:latin typeface="Arial Black" panose="020B0A04020102020204" pitchFamily="34" charset="0"/>
              </a:rPr>
              <a:t>BIOLÓGICO</a:t>
            </a:r>
          </a:p>
        </p:txBody>
      </p:sp>
    </p:spTree>
    <p:extLst>
      <p:ext uri="{BB962C8B-B14F-4D97-AF65-F5344CB8AC3E}">
        <p14:creationId xmlns:p14="http://schemas.microsoft.com/office/powerpoint/2010/main" val="3162133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2F3A2B2D-64AC-4AA1-87FD-54D4014A2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2800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</Words>
  <Application>Microsoft Office PowerPoint</Application>
  <PresentationFormat>Panorámica</PresentationFormat>
  <Paragraphs>3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Arial</vt:lpstr>
      <vt:lpstr>Arial Black</vt:lpstr>
      <vt:lpstr>Calibri</vt:lpstr>
      <vt:lpstr>Calibri Light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Daniela</dc:creator>
  <cp:lastModifiedBy>Daniela</cp:lastModifiedBy>
  <cp:revision>22</cp:revision>
  <dcterms:created xsi:type="dcterms:W3CDTF">2019-11-17T23:07:03Z</dcterms:created>
  <dcterms:modified xsi:type="dcterms:W3CDTF">2019-11-18T01:23:01Z</dcterms:modified>
</cp:coreProperties>
</file>

<file path=docProps/thumbnail.jpeg>
</file>